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441575" cy="1427163"/>
  <p:notesSz cx="6858000" cy="9144000"/>
  <p:defaultTextStyle>
    <a:defPPr>
      <a:defRPr lang="en-US"/>
    </a:defPPr>
    <a:lvl1pPr marL="0" algn="l" defTabSz="22101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10505" algn="l" defTabSz="22101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21010" algn="l" defTabSz="22101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31516" algn="l" defTabSz="22101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42021" algn="l" defTabSz="22101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52526" algn="l" defTabSz="22101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63031" algn="l" defTabSz="22101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73537" algn="l" defTabSz="22101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84042" algn="l" defTabSz="22101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0">
          <p15:clr>
            <a:srgbClr val="A4A3A4"/>
          </p15:clr>
        </p15:guide>
        <p15:guide id="2" pos="7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3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7" d="100"/>
          <a:sy n="397" d="100"/>
        </p:scale>
        <p:origin x="288" y="498"/>
      </p:cViewPr>
      <p:guideLst>
        <p:guide orient="horz" pos="450"/>
        <p:guide pos="7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118" y="443346"/>
            <a:ext cx="2075339" cy="3059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236" y="808726"/>
            <a:ext cx="1709103" cy="3647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1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1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2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52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63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73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84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70142" y="57153"/>
            <a:ext cx="549354" cy="12177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079" y="57153"/>
            <a:ext cx="1607370" cy="12177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67" y="917085"/>
            <a:ext cx="2075339" cy="283450"/>
          </a:xfrm>
        </p:spPr>
        <p:txBody>
          <a:bodyPr anchor="t"/>
          <a:lstStyle>
            <a:lvl1pPr algn="l">
              <a:defRPr sz="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867" y="604893"/>
            <a:ext cx="2075339" cy="312192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10505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2101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315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42021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5252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63031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73537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8404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079" y="333005"/>
            <a:ext cx="1078362" cy="941862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1134" y="333005"/>
            <a:ext cx="1078362" cy="941862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9" y="319460"/>
            <a:ext cx="1078786" cy="133136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0505" indent="0">
              <a:buNone/>
              <a:defRPr sz="500" b="1"/>
            </a:lvl2pPr>
            <a:lvl3pPr marL="221010" indent="0">
              <a:buNone/>
              <a:defRPr sz="400" b="1"/>
            </a:lvl3pPr>
            <a:lvl4pPr marL="331516" indent="0">
              <a:buNone/>
              <a:defRPr sz="400" b="1"/>
            </a:lvl4pPr>
            <a:lvl5pPr marL="442021" indent="0">
              <a:buNone/>
              <a:defRPr sz="400" b="1"/>
            </a:lvl5pPr>
            <a:lvl6pPr marL="552526" indent="0">
              <a:buNone/>
              <a:defRPr sz="400" b="1"/>
            </a:lvl6pPr>
            <a:lvl7pPr marL="663031" indent="0">
              <a:buNone/>
              <a:defRPr sz="400" b="1"/>
            </a:lvl7pPr>
            <a:lvl8pPr marL="773537" indent="0">
              <a:buNone/>
              <a:defRPr sz="400" b="1"/>
            </a:lvl8pPr>
            <a:lvl9pPr marL="884042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9" y="452595"/>
            <a:ext cx="1078786" cy="822271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40286" y="319460"/>
            <a:ext cx="1079210" cy="133136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0505" indent="0">
              <a:buNone/>
              <a:defRPr sz="500" b="1"/>
            </a:lvl2pPr>
            <a:lvl3pPr marL="221010" indent="0">
              <a:buNone/>
              <a:defRPr sz="400" b="1"/>
            </a:lvl3pPr>
            <a:lvl4pPr marL="331516" indent="0">
              <a:buNone/>
              <a:defRPr sz="400" b="1"/>
            </a:lvl4pPr>
            <a:lvl5pPr marL="442021" indent="0">
              <a:buNone/>
              <a:defRPr sz="400" b="1"/>
            </a:lvl5pPr>
            <a:lvl6pPr marL="552526" indent="0">
              <a:buNone/>
              <a:defRPr sz="400" b="1"/>
            </a:lvl6pPr>
            <a:lvl7pPr marL="663031" indent="0">
              <a:buNone/>
              <a:defRPr sz="400" b="1"/>
            </a:lvl7pPr>
            <a:lvl8pPr marL="773537" indent="0">
              <a:buNone/>
              <a:defRPr sz="400" b="1"/>
            </a:lvl8pPr>
            <a:lvl9pPr marL="884042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40286" y="452595"/>
            <a:ext cx="1079210" cy="822271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79" y="56822"/>
            <a:ext cx="803261" cy="241825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588" y="56822"/>
            <a:ext cx="1364908" cy="121804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079" y="298647"/>
            <a:ext cx="803261" cy="976219"/>
          </a:xfrm>
        </p:spPr>
        <p:txBody>
          <a:bodyPr/>
          <a:lstStyle>
            <a:lvl1pPr marL="0" indent="0">
              <a:buNone/>
              <a:defRPr sz="300"/>
            </a:lvl1pPr>
            <a:lvl2pPr marL="110505" indent="0">
              <a:buNone/>
              <a:defRPr sz="300"/>
            </a:lvl2pPr>
            <a:lvl3pPr marL="221010" indent="0">
              <a:buNone/>
              <a:defRPr sz="200"/>
            </a:lvl3pPr>
            <a:lvl4pPr marL="331516" indent="0">
              <a:buNone/>
              <a:defRPr sz="200"/>
            </a:lvl4pPr>
            <a:lvl5pPr marL="442021" indent="0">
              <a:buNone/>
              <a:defRPr sz="200"/>
            </a:lvl5pPr>
            <a:lvl6pPr marL="552526" indent="0">
              <a:buNone/>
              <a:defRPr sz="200"/>
            </a:lvl6pPr>
            <a:lvl7pPr marL="663031" indent="0">
              <a:buNone/>
              <a:defRPr sz="200"/>
            </a:lvl7pPr>
            <a:lvl8pPr marL="773537" indent="0">
              <a:buNone/>
              <a:defRPr sz="200"/>
            </a:lvl8pPr>
            <a:lvl9pPr marL="884042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566" y="999014"/>
            <a:ext cx="1464945" cy="117939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566" y="127520"/>
            <a:ext cx="1464945" cy="856298"/>
          </a:xfrm>
        </p:spPr>
        <p:txBody>
          <a:bodyPr/>
          <a:lstStyle>
            <a:lvl1pPr marL="0" indent="0">
              <a:buNone/>
              <a:defRPr sz="800"/>
            </a:lvl1pPr>
            <a:lvl2pPr marL="110505" indent="0">
              <a:buNone/>
              <a:defRPr sz="700"/>
            </a:lvl2pPr>
            <a:lvl3pPr marL="221010" indent="0">
              <a:buNone/>
              <a:defRPr sz="600"/>
            </a:lvl3pPr>
            <a:lvl4pPr marL="331516" indent="0">
              <a:buNone/>
              <a:defRPr sz="500"/>
            </a:lvl4pPr>
            <a:lvl5pPr marL="442021" indent="0">
              <a:buNone/>
              <a:defRPr sz="500"/>
            </a:lvl5pPr>
            <a:lvl6pPr marL="552526" indent="0">
              <a:buNone/>
              <a:defRPr sz="500"/>
            </a:lvl6pPr>
            <a:lvl7pPr marL="663031" indent="0">
              <a:buNone/>
              <a:defRPr sz="500"/>
            </a:lvl7pPr>
            <a:lvl8pPr marL="773537" indent="0">
              <a:buNone/>
              <a:defRPr sz="500"/>
            </a:lvl8pPr>
            <a:lvl9pPr marL="884042" indent="0">
              <a:buNone/>
              <a:defRPr sz="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566" y="1116954"/>
            <a:ext cx="1464945" cy="167493"/>
          </a:xfrm>
        </p:spPr>
        <p:txBody>
          <a:bodyPr/>
          <a:lstStyle>
            <a:lvl1pPr marL="0" indent="0">
              <a:buNone/>
              <a:defRPr sz="300"/>
            </a:lvl1pPr>
            <a:lvl2pPr marL="110505" indent="0">
              <a:buNone/>
              <a:defRPr sz="300"/>
            </a:lvl2pPr>
            <a:lvl3pPr marL="221010" indent="0">
              <a:buNone/>
              <a:defRPr sz="200"/>
            </a:lvl3pPr>
            <a:lvl4pPr marL="331516" indent="0">
              <a:buNone/>
              <a:defRPr sz="200"/>
            </a:lvl4pPr>
            <a:lvl5pPr marL="442021" indent="0">
              <a:buNone/>
              <a:defRPr sz="200"/>
            </a:lvl5pPr>
            <a:lvl6pPr marL="552526" indent="0">
              <a:buNone/>
              <a:defRPr sz="200"/>
            </a:lvl6pPr>
            <a:lvl7pPr marL="663031" indent="0">
              <a:buNone/>
              <a:defRPr sz="200"/>
            </a:lvl7pPr>
            <a:lvl8pPr marL="773537" indent="0">
              <a:buNone/>
              <a:defRPr sz="200"/>
            </a:lvl8pPr>
            <a:lvl9pPr marL="884042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79" y="57152"/>
            <a:ext cx="2197418" cy="237861"/>
          </a:xfrm>
          <a:prstGeom prst="rect">
            <a:avLst/>
          </a:prstGeom>
        </p:spPr>
        <p:txBody>
          <a:bodyPr vert="horz" lIns="22101" tIns="11051" rIns="22101" bIns="110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9" y="333005"/>
            <a:ext cx="2197418" cy="941862"/>
          </a:xfrm>
          <a:prstGeom prst="rect">
            <a:avLst/>
          </a:prstGeom>
        </p:spPr>
        <p:txBody>
          <a:bodyPr vert="horz" lIns="22101" tIns="11051" rIns="22101" bIns="110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079" y="1322769"/>
            <a:ext cx="569701" cy="75983"/>
          </a:xfrm>
          <a:prstGeom prst="rect">
            <a:avLst/>
          </a:prstGeom>
        </p:spPr>
        <p:txBody>
          <a:bodyPr vert="horz" lIns="22101" tIns="11051" rIns="22101" bIns="11051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ABE86-2274-4D97-BBA3-78B0A97C22D4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205" y="1322769"/>
            <a:ext cx="773165" cy="75983"/>
          </a:xfrm>
          <a:prstGeom prst="rect">
            <a:avLst/>
          </a:prstGeom>
        </p:spPr>
        <p:txBody>
          <a:bodyPr vert="horz" lIns="22101" tIns="11051" rIns="22101" bIns="11051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9795" y="1322769"/>
            <a:ext cx="569701" cy="75983"/>
          </a:xfrm>
          <a:prstGeom prst="rect">
            <a:avLst/>
          </a:prstGeom>
        </p:spPr>
        <p:txBody>
          <a:bodyPr vert="horz" lIns="22101" tIns="11051" rIns="22101" bIns="11051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44F6-FABB-4ABB-9D84-E0BBC574D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1010" rtl="0" eaLnBrk="1" latinLnBrk="0" hangingPunct="1">
        <a:spcBef>
          <a:spcPct val="0"/>
        </a:spcBef>
        <a:buNone/>
        <a:defRPr sz="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879" indent="-82879" algn="l" defTabSz="22101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79571" indent="-69066" algn="l" defTabSz="22101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276263" indent="-55253" algn="l" defTabSz="221010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386768" indent="-55253" algn="l" defTabSz="221010" rtl="0" eaLnBrk="1" latinLnBrk="0" hangingPunct="1">
        <a:spcBef>
          <a:spcPct val="20000"/>
        </a:spcBef>
        <a:buFont typeface="Arial" pitchFamily="34" charset="0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497274" indent="-55253" algn="l" defTabSz="221010" rtl="0" eaLnBrk="1" latinLnBrk="0" hangingPunct="1">
        <a:spcBef>
          <a:spcPct val="20000"/>
        </a:spcBef>
        <a:buFont typeface="Arial" pitchFamily="34" charset="0"/>
        <a:buChar char="»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07779" indent="-55253" algn="l" defTabSz="221010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18284" indent="-55253" algn="l" defTabSz="221010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828789" indent="-55253" algn="l" defTabSz="221010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939295" indent="-55253" algn="l" defTabSz="221010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101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10505" algn="l" defTabSz="22101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21010" algn="l" defTabSz="22101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31516" algn="l" defTabSz="22101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42021" algn="l" defTabSz="22101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52526" algn="l" defTabSz="22101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63031" algn="l" defTabSz="22101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73537" algn="l" defTabSz="22101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84042" algn="l" defTabSz="22101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561181"/>
            <a:ext cx="2441574" cy="332581"/>
          </a:xfrm>
          <a:noFill/>
        </p:spPr>
        <p:txBody>
          <a:bodyPr>
            <a:normAutofit/>
          </a:bodyPr>
          <a:lstStyle/>
          <a:p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Wiedemann</dc:creator>
  <cp:lastModifiedBy>Janae D Johnson</cp:lastModifiedBy>
  <cp:revision>8</cp:revision>
  <dcterms:created xsi:type="dcterms:W3CDTF">2011-11-30T15:40:04Z</dcterms:created>
  <dcterms:modified xsi:type="dcterms:W3CDTF">2019-03-15T15:31:19Z</dcterms:modified>
</cp:coreProperties>
</file>